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61" r:id="rId3"/>
    <p:sldId id="321" r:id="rId4"/>
    <p:sldId id="258" r:id="rId5"/>
    <p:sldId id="261" r:id="rId6"/>
    <p:sldId id="259" r:id="rId7"/>
    <p:sldId id="314" r:id="rId8"/>
    <p:sldId id="264" r:id="rId9"/>
    <p:sldId id="265" r:id="rId10"/>
    <p:sldId id="322" r:id="rId11"/>
    <p:sldId id="323" r:id="rId12"/>
    <p:sldId id="324" r:id="rId13"/>
    <p:sldId id="326" r:id="rId14"/>
    <p:sldId id="336" r:id="rId15"/>
    <p:sldId id="327" r:id="rId16"/>
    <p:sldId id="325" r:id="rId17"/>
    <p:sldId id="337" r:id="rId18"/>
    <p:sldId id="328" r:id="rId19"/>
    <p:sldId id="338" r:id="rId20"/>
    <p:sldId id="329" r:id="rId21"/>
    <p:sldId id="339" r:id="rId22"/>
    <p:sldId id="333" r:id="rId23"/>
    <p:sldId id="335" r:id="rId24"/>
    <p:sldId id="334" r:id="rId25"/>
    <p:sldId id="332" r:id="rId26"/>
    <p:sldId id="331" r:id="rId27"/>
    <p:sldId id="330" r:id="rId28"/>
    <p:sldId id="340" r:id="rId29"/>
    <p:sldId id="343" r:id="rId30"/>
    <p:sldId id="345" r:id="rId31"/>
    <p:sldId id="346" r:id="rId32"/>
    <p:sldId id="347" r:id="rId33"/>
    <p:sldId id="349" r:id="rId34"/>
    <p:sldId id="348" r:id="rId35"/>
    <p:sldId id="355" r:id="rId36"/>
    <p:sldId id="354" r:id="rId37"/>
    <p:sldId id="353" r:id="rId38"/>
    <p:sldId id="352" r:id="rId39"/>
    <p:sldId id="351" r:id="rId40"/>
    <p:sldId id="350" r:id="rId41"/>
    <p:sldId id="360" r:id="rId42"/>
    <p:sldId id="359" r:id="rId43"/>
    <p:sldId id="358" r:id="rId44"/>
    <p:sldId id="357" r:id="rId45"/>
    <p:sldId id="311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6743F3-176A-4E3B-B082-C1DD14FE10A0}" type="datetimeFigureOut">
              <a:rPr lang="en-US" smtClean="0"/>
              <a:t>6/15/2015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5649" y="381000"/>
            <a:ext cx="7175351" cy="1335967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en-US" sz="240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UBND THÀNH PHỐ HỒ CHÍ MINH</a:t>
            </a:r>
            <a:r>
              <a:rPr lang="en-US" sz="240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en-US" sz="240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6800" y="1981200"/>
            <a:ext cx="75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>
                <a:solidFill>
                  <a:schemeClr val="accent3">
                    <a:lumMod val="50000"/>
                  </a:schemeClr>
                </a:solidFill>
              </a:rPr>
              <a:t>BÁO </a:t>
            </a:r>
            <a:r>
              <a:rPr lang="en-US" sz="3600" b="1" smtClean="0">
                <a:solidFill>
                  <a:schemeClr val="accent3">
                    <a:lumMod val="50000"/>
                  </a:schemeClr>
                </a:solidFill>
              </a:rPr>
              <a:t>CÁO NHÂN RỘNG </a:t>
            </a:r>
            <a:endParaRPr lang="en-US" sz="360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71800" y="6400800"/>
            <a:ext cx="4224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B050"/>
                </a:solidFill>
              </a:rPr>
              <a:t>TP.HỒ CHÍ MINH – THÁNG </a:t>
            </a:r>
            <a:r>
              <a:rPr lang="en-US" smtClean="0">
                <a:solidFill>
                  <a:srgbClr val="00B050"/>
                </a:solidFill>
              </a:rPr>
              <a:t>07/2015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048000"/>
            <a:ext cx="845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u="sng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CHỦ ĐỀ:</a:t>
            </a:r>
            <a:r>
              <a:rPr lang="en-US" sz="3200" b="1" i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200" b="1" i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ASESSMENT METHOD AND</a:t>
            </a:r>
            <a:endParaRPr lang="en-US" sz="3200" b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ASSESSMENT INSTRUMENT</a:t>
            </a:r>
            <a:endParaRPr lang="en-US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200" y="4667071"/>
            <a:ext cx="400975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Báo cáo viên:</a:t>
            </a:r>
          </a:p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Hồ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Văn Sĩ </a:t>
            </a:r>
          </a:p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Chung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Trần Thế Vinh</a:t>
            </a:r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88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6364" y="762000"/>
            <a:ext cx="84582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		CONTENT</a:t>
            </a:r>
          </a:p>
          <a:p>
            <a:endParaRPr lang="en-US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200" b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1/ </a:t>
            </a:r>
            <a:r>
              <a:rPr lang="en-US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ASESSMENT METHOD </a:t>
            </a:r>
          </a:p>
          <a:p>
            <a:endParaRPr lang="en-US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2/   </a:t>
            </a:r>
            <a:r>
              <a:rPr lang="en-US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ASSESSMENT INSTRUMENT</a:t>
            </a:r>
            <a:endParaRPr lang="en-US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53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85800"/>
            <a:ext cx="6237557" cy="394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13164" y="762000"/>
            <a:ext cx="17110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1/	</a:t>
            </a:r>
            <a:endParaRPr lang="en-US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609600"/>
            <a:ext cx="6678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34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609600"/>
            <a:ext cx="7022260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16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838200"/>
            <a:ext cx="7295550" cy="410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30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33858"/>
            <a:ext cx="6638143" cy="440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950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57200"/>
            <a:ext cx="7093939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62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33400"/>
            <a:ext cx="721868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05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1474"/>
            <a:ext cx="7471843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683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85800"/>
            <a:ext cx="7355554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2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"/>
            <a:ext cx="7970003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16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7430555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232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7239000" cy="437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094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6934200" cy="4360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197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6096000" cy="4674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949035" y="394855"/>
            <a:ext cx="17110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2/	</a:t>
            </a:r>
            <a:endParaRPr lang="en-US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25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"/>
            <a:ext cx="6400800" cy="4729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9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036072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800"/>
            <a:ext cx="6945065" cy="444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32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733858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245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"/>
            <a:ext cx="7838017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383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800"/>
            <a:ext cx="6689813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58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28600"/>
            <a:ext cx="6705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01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7222089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70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45" y="152400"/>
            <a:ext cx="5046908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33" y="3276600"/>
            <a:ext cx="4653352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664" y="1295400"/>
            <a:ext cx="4873336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646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57200"/>
            <a:ext cx="5789053" cy="428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117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1000"/>
            <a:ext cx="6096000" cy="4847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0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7749674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36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800"/>
            <a:ext cx="6983187" cy="430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7727262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0"/>
            <a:ext cx="6839211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26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95325"/>
            <a:ext cx="5830233" cy="425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876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33400"/>
            <a:ext cx="7009035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338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800"/>
            <a:ext cx="6930180" cy="421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189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"/>
            <a:ext cx="6271340" cy="469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32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81000"/>
            <a:ext cx="6481762" cy="4725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36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6858083" cy="494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61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04800"/>
            <a:ext cx="6286193" cy="474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24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7617909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774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1000"/>
            <a:ext cx="7026238" cy="435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818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81000"/>
            <a:ext cx="6891337" cy="43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102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85800"/>
            <a:ext cx="7230124" cy="3453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34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1000"/>
            <a:ext cx="6749328" cy="436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1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7289454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0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3048000"/>
            <a:ext cx="95250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THANK  YOU  FOR </a:t>
            </a:r>
            <a:b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YOUR  ATTENTION  </a:t>
            </a: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6000" b="1" i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93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1122</TotalTime>
  <Words>26</Words>
  <Application>Microsoft Office PowerPoint</Application>
  <PresentationFormat>On-screen Show (4:3)</PresentationFormat>
  <Paragraphs>17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Oriel</vt:lpstr>
      <vt:lpstr> UBND THÀNH PHỐ HỒ CHÍ MINH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 YOU  FOR  YOUR  ATTENTION  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QUỐC GIA TP.HCM TRƯỜNG ĐẠI HỌC BÁCH KHOA</dc:title>
  <dc:creator>THEVINH</dc:creator>
  <cp:lastModifiedBy>VINH</cp:lastModifiedBy>
  <cp:revision>116</cp:revision>
  <dcterms:created xsi:type="dcterms:W3CDTF">2013-07-08T04:30:54Z</dcterms:created>
  <dcterms:modified xsi:type="dcterms:W3CDTF">2015-06-15T14:06:00Z</dcterms:modified>
</cp:coreProperties>
</file>